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978</Words>
  <Application>Microsoft Office PowerPoint</Application>
  <PresentationFormat>Diavoorstelling (4:3)</PresentationFormat>
  <Paragraphs>220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Stroom</vt:lpstr>
      <vt:lpstr>Toegankelijk Tienen</vt:lpstr>
      <vt:lpstr>Infomoment Toegankelijk Tienen</vt:lpstr>
      <vt:lpstr>Infomoment Toegankelijk Tienen</vt:lpstr>
      <vt:lpstr>Traplift stadhuis Tienen</vt:lpstr>
      <vt:lpstr>Traplift stadhuis Tienen</vt:lpstr>
      <vt:lpstr>Traplift stadhuis Tienen </vt:lpstr>
      <vt:lpstr>Infomoment Toegankelijk Tienen</vt:lpstr>
      <vt:lpstr>Infomoment Toegankelijk Tienen</vt:lpstr>
      <vt:lpstr>Parkeerplaatsen Sporthal Houtemveld zijn al zichtbaar !!!</vt:lpstr>
      <vt:lpstr>Infomoment Toegankelijk Tienen</vt:lpstr>
      <vt:lpstr>Infomoment Toegankelijk Tienen</vt:lpstr>
      <vt:lpstr>Infomoment Toegankelijk Tienen</vt:lpstr>
      <vt:lpstr>Infomoment Toegankelijk Tienen</vt:lpstr>
      <vt:lpstr>Infomoment Toegankelijk Tienen</vt:lpstr>
      <vt:lpstr>Veel stellingen op stoepen belemmeren de doorgang </vt:lpstr>
      <vt:lpstr>Drempel Museum Toreke</vt:lpstr>
      <vt:lpstr>Te smalle stoepen (vb Dr. Geensstraat)</vt:lpstr>
      <vt:lpstr>Hindernissen allerhande !</vt:lpstr>
      <vt:lpstr>Dia 19</vt:lpstr>
      <vt:lpstr>Ook enkele goede voorbeelden ! </vt:lpstr>
      <vt:lpstr>Brede vlakke stoepen</vt:lpstr>
      <vt:lpstr>Infomoment Toegankelijk Tienen</vt:lpstr>
      <vt:lpstr>Bouwvallige lokalen AKABE</vt:lpstr>
      <vt:lpstr>Infomoment Toegankelijk Tienen</vt:lpstr>
      <vt:lpstr>Infomoment Toegankelijk Tienen</vt:lpstr>
      <vt:lpstr>Infomoment Toegankelijk Tienen</vt:lpstr>
      <vt:lpstr>Infomoment Toegankelijk Tienen</vt:lpstr>
      <vt:lpstr>Infomoment Toegankelijk Tienen</vt:lpstr>
      <vt:lpstr>Infomoment Toegankelijk Tienen</vt:lpstr>
      <vt:lpstr>Infomoment Toegankelijk Tienen</vt:lpstr>
      <vt:lpstr>Infomoment Toegankelijk Tienen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Toegankelijk Tienen</dc:title>
  <dc:creator>Windows 7</dc:creator>
  <cp:lastModifiedBy>erik</cp:lastModifiedBy>
  <cp:revision>20</cp:revision>
  <dcterms:created xsi:type="dcterms:W3CDTF">2015-08-31T05:22:46Z</dcterms:created>
  <dcterms:modified xsi:type="dcterms:W3CDTF">2015-09-11T10:34:28Z</dcterms:modified>
</cp:coreProperties>
</file>